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0" r:id="rId4"/>
    <p:sldId id="259" r:id="rId5"/>
    <p:sldId id="261" r:id="rId6"/>
    <p:sldId id="262" r:id="rId7"/>
    <p:sldId id="263" r:id="rId8"/>
    <p:sldId id="264" r:id="rId9"/>
    <p:sldId id="265" r:id="rId10"/>
    <p:sldId id="267" r:id="rId11"/>
    <p:sldId id="266" r:id="rId12"/>
    <p:sldId id="268" r:id="rId13"/>
    <p:sldId id="269" r:id="rId14"/>
    <p:sldId id="257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List_aplikace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cs-CZ"/>
  <c:chart>
    <c:view3D>
      <c:perspective val="30"/>
    </c:view3D>
    <c:plotArea>
      <c:layout/>
      <c:bar3DChart>
        <c:barDir val="col"/>
        <c:grouping val="standard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cat>
            <c:strRef>
              <c:f>List1!$A$2:$A$5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List1!$B$2:$B$5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Řada 2</c:v>
                </c:pt>
              </c:strCache>
            </c:strRef>
          </c:tx>
          <c:cat>
            <c:strRef>
              <c:f>List1!$A$2:$A$5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List1!$C$2:$C$5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Řada 3</c:v>
                </c:pt>
              </c:strCache>
            </c:strRef>
          </c:tx>
          <c:cat>
            <c:strRef>
              <c:f>List1!$A$2:$A$5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List1!$D$2:$D$5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hape val="box"/>
        <c:axId val="74914816"/>
        <c:axId val="75866880"/>
        <c:axId val="74886656"/>
      </c:bar3DChart>
      <c:catAx>
        <c:axId val="74914816"/>
        <c:scaling>
          <c:orientation val="minMax"/>
        </c:scaling>
        <c:axPos val="b"/>
        <c:tickLblPos val="nextTo"/>
        <c:crossAx val="75866880"/>
        <c:crosses val="autoZero"/>
        <c:auto val="1"/>
        <c:lblAlgn val="ctr"/>
        <c:lblOffset val="100"/>
      </c:catAx>
      <c:valAx>
        <c:axId val="75866880"/>
        <c:scaling>
          <c:orientation val="minMax"/>
        </c:scaling>
        <c:axPos val="l"/>
        <c:majorGridlines/>
        <c:numFmt formatCode="General" sourceLinked="1"/>
        <c:tickLblPos val="nextTo"/>
        <c:crossAx val="74914816"/>
        <c:crosses val="autoZero"/>
        <c:crossBetween val="between"/>
      </c:valAx>
      <c:serAx>
        <c:axId val="74886656"/>
        <c:scaling>
          <c:orientation val="minMax"/>
        </c:scaling>
        <c:axPos val="b"/>
        <c:tickLblPos val="nextTo"/>
        <c:crossAx val="75866880"/>
        <c:crosses val="autoZero"/>
      </c:ser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cs-CZ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E652D9-513F-4293-889C-CBB4754214F7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2258D156-E6BA-4B71-B465-1A14B9E1B4E5}">
      <dgm:prSet phldrT="[Text]"/>
      <dgm:spPr/>
      <dgm:t>
        <a:bodyPr/>
        <a:lstStyle/>
        <a:p>
          <a:r>
            <a:rPr lang="cs-CZ" dirty="0" err="1" smtClean="0"/>
            <a:t>gdf</a:t>
          </a:r>
          <a:endParaRPr lang="cs-CZ" dirty="0"/>
        </a:p>
      </dgm:t>
    </dgm:pt>
    <dgm:pt modelId="{2D53B530-6A04-43B7-983E-323B3BF993C1}" type="parTrans" cxnId="{D4AD93A1-B228-4412-BECF-149615557E05}">
      <dgm:prSet/>
      <dgm:spPr/>
      <dgm:t>
        <a:bodyPr/>
        <a:lstStyle/>
        <a:p>
          <a:endParaRPr lang="cs-CZ"/>
        </a:p>
      </dgm:t>
    </dgm:pt>
    <dgm:pt modelId="{A15A35FD-8830-4DFA-AA9F-C26D4E174D3D}" type="sibTrans" cxnId="{D4AD93A1-B228-4412-BECF-149615557E05}">
      <dgm:prSet/>
      <dgm:spPr/>
      <dgm:t>
        <a:bodyPr/>
        <a:lstStyle/>
        <a:p>
          <a:endParaRPr lang="cs-CZ"/>
        </a:p>
      </dgm:t>
    </dgm:pt>
    <dgm:pt modelId="{EC054ADB-BDF7-4BBB-AFB3-ED308191EB7F}">
      <dgm:prSet phldrT="[Text]" phldr="1"/>
      <dgm:spPr/>
      <dgm:t>
        <a:bodyPr/>
        <a:lstStyle/>
        <a:p>
          <a:endParaRPr lang="cs-CZ" dirty="0"/>
        </a:p>
      </dgm:t>
    </dgm:pt>
    <dgm:pt modelId="{66A72831-11FA-484C-9E47-66842588B5AF}" type="parTrans" cxnId="{FEFF088D-F203-4196-A642-0A05DD15F7D8}">
      <dgm:prSet/>
      <dgm:spPr/>
      <dgm:t>
        <a:bodyPr/>
        <a:lstStyle/>
        <a:p>
          <a:endParaRPr lang="cs-CZ"/>
        </a:p>
      </dgm:t>
    </dgm:pt>
    <dgm:pt modelId="{EC9AD06F-62E2-4B27-9F76-7C0353D364BA}" type="sibTrans" cxnId="{FEFF088D-F203-4196-A642-0A05DD15F7D8}">
      <dgm:prSet/>
      <dgm:spPr/>
      <dgm:t>
        <a:bodyPr/>
        <a:lstStyle/>
        <a:p>
          <a:endParaRPr lang="cs-CZ"/>
        </a:p>
      </dgm:t>
    </dgm:pt>
    <dgm:pt modelId="{49B6247D-124F-497A-BA73-739CCFFFD912}">
      <dgm:prSet phldrT="[Text]"/>
      <dgm:spPr/>
      <dgm:t>
        <a:bodyPr/>
        <a:lstStyle/>
        <a:p>
          <a:r>
            <a:rPr lang="cs-CZ" dirty="0" smtClean="0"/>
            <a:t>f</a:t>
          </a:r>
          <a:endParaRPr lang="cs-CZ" dirty="0"/>
        </a:p>
      </dgm:t>
    </dgm:pt>
    <dgm:pt modelId="{7A049548-4441-4B6D-86F5-454837ACD668}" type="parTrans" cxnId="{FC4F94DB-44B2-4D9B-9D14-242356A077DB}">
      <dgm:prSet/>
      <dgm:spPr/>
      <dgm:t>
        <a:bodyPr/>
        <a:lstStyle/>
        <a:p>
          <a:endParaRPr lang="cs-CZ"/>
        </a:p>
      </dgm:t>
    </dgm:pt>
    <dgm:pt modelId="{3A34A590-3C68-419F-819F-E5DD3F1CC42D}" type="sibTrans" cxnId="{FC4F94DB-44B2-4D9B-9D14-242356A077DB}">
      <dgm:prSet/>
      <dgm:spPr/>
      <dgm:t>
        <a:bodyPr/>
        <a:lstStyle/>
        <a:p>
          <a:endParaRPr lang="cs-CZ"/>
        </a:p>
      </dgm:t>
    </dgm:pt>
    <dgm:pt modelId="{E8F200DB-9214-4294-AA9B-52C3F0FFD1E7}">
      <dgm:prSet phldrT="[Text]"/>
      <dgm:spPr/>
      <dgm:t>
        <a:bodyPr/>
        <a:lstStyle/>
        <a:p>
          <a:r>
            <a:rPr lang="cs-CZ" dirty="0" err="1" smtClean="0"/>
            <a:t>gh</a:t>
          </a:r>
          <a:endParaRPr lang="cs-CZ" dirty="0"/>
        </a:p>
      </dgm:t>
    </dgm:pt>
    <dgm:pt modelId="{3D08354D-2B21-465C-AFDC-A01FDCEA8C7F}" type="parTrans" cxnId="{582240B5-3F97-416E-B4B1-BDB5578C44C8}">
      <dgm:prSet/>
      <dgm:spPr/>
      <dgm:t>
        <a:bodyPr/>
        <a:lstStyle/>
        <a:p>
          <a:endParaRPr lang="cs-CZ"/>
        </a:p>
      </dgm:t>
    </dgm:pt>
    <dgm:pt modelId="{4D385982-062E-4777-BEFF-6818573D50F2}" type="sibTrans" cxnId="{582240B5-3F97-416E-B4B1-BDB5578C44C8}">
      <dgm:prSet/>
      <dgm:spPr/>
      <dgm:t>
        <a:bodyPr/>
        <a:lstStyle/>
        <a:p>
          <a:endParaRPr lang="cs-CZ"/>
        </a:p>
      </dgm:t>
    </dgm:pt>
    <dgm:pt modelId="{4C55FDA4-3CBF-46D2-B414-B88F9A8CD220}">
      <dgm:prSet phldrT="[Text]"/>
      <dgm:spPr/>
      <dgm:t>
        <a:bodyPr/>
        <a:lstStyle/>
        <a:p>
          <a:r>
            <a:rPr lang="cs-CZ" dirty="0" err="1" smtClean="0"/>
            <a:t>dh</a:t>
          </a:r>
          <a:endParaRPr lang="cs-CZ" dirty="0"/>
        </a:p>
      </dgm:t>
    </dgm:pt>
    <dgm:pt modelId="{5C43703D-8912-4FDC-B005-1EF96696595D}" type="parTrans" cxnId="{363B55FB-AE79-4D41-B69C-07706A6668DE}">
      <dgm:prSet/>
      <dgm:spPr/>
      <dgm:t>
        <a:bodyPr/>
        <a:lstStyle/>
        <a:p>
          <a:endParaRPr lang="cs-CZ"/>
        </a:p>
      </dgm:t>
    </dgm:pt>
    <dgm:pt modelId="{89034A3F-3DFD-47DA-84C1-663E83D6A661}" type="sibTrans" cxnId="{363B55FB-AE79-4D41-B69C-07706A6668DE}">
      <dgm:prSet/>
      <dgm:spPr/>
      <dgm:t>
        <a:bodyPr/>
        <a:lstStyle/>
        <a:p>
          <a:endParaRPr lang="cs-CZ"/>
        </a:p>
      </dgm:t>
    </dgm:pt>
    <dgm:pt modelId="{2D88760D-13E5-457A-A44F-041F5D12D4C5}">
      <dgm:prSet phldrT="[Text]"/>
      <dgm:spPr/>
      <dgm:t>
        <a:bodyPr/>
        <a:lstStyle/>
        <a:p>
          <a:r>
            <a:rPr lang="cs-CZ" dirty="0" smtClean="0"/>
            <a:t>s</a:t>
          </a:r>
          <a:endParaRPr lang="cs-CZ" dirty="0"/>
        </a:p>
      </dgm:t>
    </dgm:pt>
    <dgm:pt modelId="{36CC18C5-8920-456E-B7C5-AE38BFFEEA8E}" type="parTrans" cxnId="{F9587CC7-F619-4576-96E6-7E9D8212359D}">
      <dgm:prSet/>
      <dgm:spPr/>
      <dgm:t>
        <a:bodyPr/>
        <a:lstStyle/>
        <a:p>
          <a:endParaRPr lang="cs-CZ"/>
        </a:p>
      </dgm:t>
    </dgm:pt>
    <dgm:pt modelId="{93AAFECA-85AF-4690-801B-01FF01F27605}" type="sibTrans" cxnId="{F9587CC7-F619-4576-96E6-7E9D8212359D}">
      <dgm:prSet/>
      <dgm:spPr/>
      <dgm:t>
        <a:bodyPr/>
        <a:lstStyle/>
        <a:p>
          <a:endParaRPr lang="cs-CZ"/>
        </a:p>
      </dgm:t>
    </dgm:pt>
    <dgm:pt modelId="{90675472-9C37-4682-8585-37337E5AFE26}">
      <dgm:prSet phldrT="[Text]"/>
      <dgm:spPr/>
      <dgm:t>
        <a:bodyPr/>
        <a:lstStyle/>
        <a:p>
          <a:r>
            <a:rPr lang="cs-CZ" dirty="0" smtClean="0"/>
            <a:t>123</a:t>
          </a:r>
          <a:endParaRPr lang="cs-CZ" dirty="0"/>
        </a:p>
      </dgm:t>
    </dgm:pt>
    <dgm:pt modelId="{5E2DC13A-2D82-4FA3-8644-3EA400AB124A}" type="parTrans" cxnId="{1AB29A99-8F2F-4845-93A8-76CC453C8BEC}">
      <dgm:prSet/>
      <dgm:spPr/>
      <dgm:t>
        <a:bodyPr/>
        <a:lstStyle/>
        <a:p>
          <a:endParaRPr lang="cs-CZ"/>
        </a:p>
      </dgm:t>
    </dgm:pt>
    <dgm:pt modelId="{777A11A2-61C0-4C09-8FC8-37F120B29BEB}" type="sibTrans" cxnId="{1AB29A99-8F2F-4845-93A8-76CC453C8BEC}">
      <dgm:prSet/>
      <dgm:spPr/>
      <dgm:t>
        <a:bodyPr/>
        <a:lstStyle/>
        <a:p>
          <a:endParaRPr lang="cs-CZ"/>
        </a:p>
      </dgm:t>
    </dgm:pt>
    <dgm:pt modelId="{19BF923A-1035-4D0C-946E-F2755144E7B1}">
      <dgm:prSet phldrT="[Text]"/>
      <dgm:spPr/>
      <dgm:t>
        <a:bodyPr/>
        <a:lstStyle/>
        <a:p>
          <a:r>
            <a:rPr lang="cs-CZ" dirty="0" smtClean="0"/>
            <a:t>4444</a:t>
          </a:r>
          <a:endParaRPr lang="cs-CZ" dirty="0"/>
        </a:p>
      </dgm:t>
    </dgm:pt>
    <dgm:pt modelId="{D5A024F4-E8EA-45CA-9586-AB91FDF9388C}" type="parTrans" cxnId="{18E1C78A-F04F-400C-9D27-077EB554C753}">
      <dgm:prSet/>
      <dgm:spPr/>
      <dgm:t>
        <a:bodyPr/>
        <a:lstStyle/>
        <a:p>
          <a:endParaRPr lang="cs-CZ"/>
        </a:p>
      </dgm:t>
    </dgm:pt>
    <dgm:pt modelId="{EDD74F6B-FFFA-4744-91C9-C00088054570}" type="sibTrans" cxnId="{18E1C78A-F04F-400C-9D27-077EB554C753}">
      <dgm:prSet/>
      <dgm:spPr/>
      <dgm:t>
        <a:bodyPr/>
        <a:lstStyle/>
        <a:p>
          <a:endParaRPr lang="cs-CZ"/>
        </a:p>
      </dgm:t>
    </dgm:pt>
    <dgm:pt modelId="{A4885C8D-EE72-4EF4-A29E-ABA3B80AB976}">
      <dgm:prSet phldrT="[Text]"/>
      <dgm:spPr/>
      <dgm:t>
        <a:bodyPr/>
        <a:lstStyle/>
        <a:p>
          <a:r>
            <a:rPr lang="cs-CZ" dirty="0" smtClean="0"/>
            <a:t>45</a:t>
          </a:r>
          <a:endParaRPr lang="cs-CZ" dirty="0"/>
        </a:p>
      </dgm:t>
    </dgm:pt>
    <dgm:pt modelId="{37940CF6-E7DE-448F-8CAA-7B08719D0BDE}" type="parTrans" cxnId="{06D2B370-C841-4559-B1F7-F23EA566B8E1}">
      <dgm:prSet/>
      <dgm:spPr/>
      <dgm:t>
        <a:bodyPr/>
        <a:lstStyle/>
        <a:p>
          <a:endParaRPr lang="cs-CZ"/>
        </a:p>
      </dgm:t>
    </dgm:pt>
    <dgm:pt modelId="{20EA36F2-99FB-4BC9-89A1-2669A1E02AB6}" type="sibTrans" cxnId="{06D2B370-C841-4559-B1F7-F23EA566B8E1}">
      <dgm:prSet/>
      <dgm:spPr/>
      <dgm:t>
        <a:bodyPr/>
        <a:lstStyle/>
        <a:p>
          <a:endParaRPr lang="cs-CZ"/>
        </a:p>
      </dgm:t>
    </dgm:pt>
    <dgm:pt modelId="{8C2BC73C-EE54-4C36-AEA9-494F1A1A9088}" type="pres">
      <dgm:prSet presAssocID="{53E652D9-513F-4293-889C-CBB4754214F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2F43A6C9-9AD7-449C-9223-146B93FB71B9}" type="pres">
      <dgm:prSet presAssocID="{2258D156-E6BA-4B71-B465-1A14B9E1B4E5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525A253-8FFE-4A03-B846-8D9611307227}" type="pres">
      <dgm:prSet presAssocID="{A15A35FD-8830-4DFA-AA9F-C26D4E174D3D}" presName="sibTrans" presStyleCnt="0"/>
      <dgm:spPr/>
    </dgm:pt>
    <dgm:pt modelId="{0C442769-E92F-49B7-B939-61B255C02DA8}" type="pres">
      <dgm:prSet presAssocID="{E8F200DB-9214-4294-AA9B-52C3F0FFD1E7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C39165C-9AB7-40C8-BE70-58AA2B7915AC}" type="pres">
      <dgm:prSet presAssocID="{4D385982-062E-4777-BEFF-6818573D50F2}" presName="sibTrans" presStyleCnt="0"/>
      <dgm:spPr/>
    </dgm:pt>
    <dgm:pt modelId="{DF0DD9FE-E83B-45D9-99AB-678061CA4705}" type="pres">
      <dgm:prSet presAssocID="{90675472-9C37-4682-8585-37337E5AFE26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18E1C78A-F04F-400C-9D27-077EB554C753}" srcId="{90675472-9C37-4682-8585-37337E5AFE26}" destId="{19BF923A-1035-4D0C-946E-F2755144E7B1}" srcOrd="0" destOrd="0" parTransId="{D5A024F4-E8EA-45CA-9586-AB91FDF9388C}" sibTransId="{EDD74F6B-FFFA-4744-91C9-C00088054570}"/>
    <dgm:cxn modelId="{1C89AABD-48E8-4058-8841-02A397F3AB65}" type="presOf" srcId="{90675472-9C37-4682-8585-37337E5AFE26}" destId="{DF0DD9FE-E83B-45D9-99AB-678061CA4705}" srcOrd="0" destOrd="0" presId="urn:microsoft.com/office/officeart/2005/8/layout/hList6"/>
    <dgm:cxn modelId="{A3637F30-E0FA-49D2-ACBC-E5B3F62A44A2}" type="presOf" srcId="{A4885C8D-EE72-4EF4-A29E-ABA3B80AB976}" destId="{DF0DD9FE-E83B-45D9-99AB-678061CA4705}" srcOrd="0" destOrd="2" presId="urn:microsoft.com/office/officeart/2005/8/layout/hList6"/>
    <dgm:cxn modelId="{A1F61CE5-7C31-4E26-8220-B4C7D643A8CF}" type="presOf" srcId="{2D88760D-13E5-457A-A44F-041F5D12D4C5}" destId="{0C442769-E92F-49B7-B939-61B255C02DA8}" srcOrd="0" destOrd="2" presId="urn:microsoft.com/office/officeart/2005/8/layout/hList6"/>
    <dgm:cxn modelId="{CE54DBBC-2CF9-42A5-BC99-BE97CF72225D}" type="presOf" srcId="{53E652D9-513F-4293-889C-CBB4754214F7}" destId="{8C2BC73C-EE54-4C36-AEA9-494F1A1A9088}" srcOrd="0" destOrd="0" presId="urn:microsoft.com/office/officeart/2005/8/layout/hList6"/>
    <dgm:cxn modelId="{582240B5-3F97-416E-B4B1-BDB5578C44C8}" srcId="{53E652D9-513F-4293-889C-CBB4754214F7}" destId="{E8F200DB-9214-4294-AA9B-52C3F0FFD1E7}" srcOrd="1" destOrd="0" parTransId="{3D08354D-2B21-465C-AFDC-A01FDCEA8C7F}" sibTransId="{4D385982-062E-4777-BEFF-6818573D50F2}"/>
    <dgm:cxn modelId="{01BEBC6E-4AF0-46E1-BAF4-ECDEDB3ADB57}" type="presOf" srcId="{E8F200DB-9214-4294-AA9B-52C3F0FFD1E7}" destId="{0C442769-E92F-49B7-B939-61B255C02DA8}" srcOrd="0" destOrd="0" presId="urn:microsoft.com/office/officeart/2005/8/layout/hList6"/>
    <dgm:cxn modelId="{138DE201-444F-4BB2-BB50-C9F504269C81}" type="presOf" srcId="{19BF923A-1035-4D0C-946E-F2755144E7B1}" destId="{DF0DD9FE-E83B-45D9-99AB-678061CA4705}" srcOrd="0" destOrd="1" presId="urn:microsoft.com/office/officeart/2005/8/layout/hList6"/>
    <dgm:cxn modelId="{D4AD93A1-B228-4412-BECF-149615557E05}" srcId="{53E652D9-513F-4293-889C-CBB4754214F7}" destId="{2258D156-E6BA-4B71-B465-1A14B9E1B4E5}" srcOrd="0" destOrd="0" parTransId="{2D53B530-6A04-43B7-983E-323B3BF993C1}" sibTransId="{A15A35FD-8830-4DFA-AA9F-C26D4E174D3D}"/>
    <dgm:cxn modelId="{FC4F94DB-44B2-4D9B-9D14-242356A077DB}" srcId="{2258D156-E6BA-4B71-B465-1A14B9E1B4E5}" destId="{49B6247D-124F-497A-BA73-739CCFFFD912}" srcOrd="1" destOrd="0" parTransId="{7A049548-4441-4B6D-86F5-454837ACD668}" sibTransId="{3A34A590-3C68-419F-819F-E5DD3F1CC42D}"/>
    <dgm:cxn modelId="{FEFF088D-F203-4196-A642-0A05DD15F7D8}" srcId="{2258D156-E6BA-4B71-B465-1A14B9E1B4E5}" destId="{EC054ADB-BDF7-4BBB-AFB3-ED308191EB7F}" srcOrd="0" destOrd="0" parTransId="{66A72831-11FA-484C-9E47-66842588B5AF}" sibTransId="{EC9AD06F-62E2-4B27-9F76-7C0353D364BA}"/>
    <dgm:cxn modelId="{1AB29A99-8F2F-4845-93A8-76CC453C8BEC}" srcId="{53E652D9-513F-4293-889C-CBB4754214F7}" destId="{90675472-9C37-4682-8585-37337E5AFE26}" srcOrd="2" destOrd="0" parTransId="{5E2DC13A-2D82-4FA3-8644-3EA400AB124A}" sibTransId="{777A11A2-61C0-4C09-8FC8-37F120B29BEB}"/>
    <dgm:cxn modelId="{5AB9C776-6A58-4B0E-843F-E1C607F0B061}" type="presOf" srcId="{49B6247D-124F-497A-BA73-739CCFFFD912}" destId="{2F43A6C9-9AD7-449C-9223-146B93FB71B9}" srcOrd="0" destOrd="2" presId="urn:microsoft.com/office/officeart/2005/8/layout/hList6"/>
    <dgm:cxn modelId="{2C06357C-AC33-4E85-B64F-D6ACC6E07AB8}" type="presOf" srcId="{2258D156-E6BA-4B71-B465-1A14B9E1B4E5}" destId="{2F43A6C9-9AD7-449C-9223-146B93FB71B9}" srcOrd="0" destOrd="0" presId="urn:microsoft.com/office/officeart/2005/8/layout/hList6"/>
    <dgm:cxn modelId="{04849765-1A29-469F-8E7F-69AC47A6F09D}" type="presOf" srcId="{EC054ADB-BDF7-4BBB-AFB3-ED308191EB7F}" destId="{2F43A6C9-9AD7-449C-9223-146B93FB71B9}" srcOrd="0" destOrd="1" presId="urn:microsoft.com/office/officeart/2005/8/layout/hList6"/>
    <dgm:cxn modelId="{363B55FB-AE79-4D41-B69C-07706A6668DE}" srcId="{E8F200DB-9214-4294-AA9B-52C3F0FFD1E7}" destId="{4C55FDA4-3CBF-46D2-B414-B88F9A8CD220}" srcOrd="0" destOrd="0" parTransId="{5C43703D-8912-4FDC-B005-1EF96696595D}" sibTransId="{89034A3F-3DFD-47DA-84C1-663E83D6A661}"/>
    <dgm:cxn modelId="{F9587CC7-F619-4576-96E6-7E9D8212359D}" srcId="{E8F200DB-9214-4294-AA9B-52C3F0FFD1E7}" destId="{2D88760D-13E5-457A-A44F-041F5D12D4C5}" srcOrd="1" destOrd="0" parTransId="{36CC18C5-8920-456E-B7C5-AE38BFFEEA8E}" sibTransId="{93AAFECA-85AF-4690-801B-01FF01F27605}"/>
    <dgm:cxn modelId="{06D2B370-C841-4559-B1F7-F23EA566B8E1}" srcId="{90675472-9C37-4682-8585-37337E5AFE26}" destId="{A4885C8D-EE72-4EF4-A29E-ABA3B80AB976}" srcOrd="1" destOrd="0" parTransId="{37940CF6-E7DE-448F-8CAA-7B08719D0BDE}" sibTransId="{20EA36F2-99FB-4BC9-89A1-2669A1E02AB6}"/>
    <dgm:cxn modelId="{455AF23D-48F2-4091-81E8-27EA2A481B0A}" type="presOf" srcId="{4C55FDA4-3CBF-46D2-B414-B88F9A8CD220}" destId="{0C442769-E92F-49B7-B939-61B255C02DA8}" srcOrd="0" destOrd="1" presId="urn:microsoft.com/office/officeart/2005/8/layout/hList6"/>
    <dgm:cxn modelId="{4FE7AD03-13F2-4AD4-B020-B98AFFB7DC53}" type="presParOf" srcId="{8C2BC73C-EE54-4C36-AEA9-494F1A1A9088}" destId="{2F43A6C9-9AD7-449C-9223-146B93FB71B9}" srcOrd="0" destOrd="0" presId="urn:microsoft.com/office/officeart/2005/8/layout/hList6"/>
    <dgm:cxn modelId="{5BD39003-1B2C-46A5-A142-3A7E974CDCC0}" type="presParOf" srcId="{8C2BC73C-EE54-4C36-AEA9-494F1A1A9088}" destId="{0525A253-8FFE-4A03-B846-8D9611307227}" srcOrd="1" destOrd="0" presId="urn:microsoft.com/office/officeart/2005/8/layout/hList6"/>
    <dgm:cxn modelId="{50CB57F6-C539-40EE-AA18-8AD70ECF98FD}" type="presParOf" srcId="{8C2BC73C-EE54-4C36-AEA9-494F1A1A9088}" destId="{0C442769-E92F-49B7-B939-61B255C02DA8}" srcOrd="2" destOrd="0" presId="urn:microsoft.com/office/officeart/2005/8/layout/hList6"/>
    <dgm:cxn modelId="{DDA6DE62-F3B6-4F6E-BD3A-B5C8E3A201F0}" type="presParOf" srcId="{8C2BC73C-EE54-4C36-AEA9-494F1A1A9088}" destId="{DC39165C-9AB7-40C8-BE70-58AA2B7915AC}" srcOrd="3" destOrd="0" presId="urn:microsoft.com/office/officeart/2005/8/layout/hList6"/>
    <dgm:cxn modelId="{9635B241-79B7-4788-A1F8-45A3D15883DA}" type="presParOf" srcId="{8C2BC73C-EE54-4C36-AEA9-494F1A1A9088}" destId="{DF0DD9FE-E83B-45D9-99AB-678061CA4705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4D7C071-209B-4461-82B8-D7A1D1C896DE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CB406853-4CB4-4AE1-BA94-B708A07AAEE6}">
      <dgm:prSet phldrT="[Text]" phldr="1"/>
      <dgm:spPr/>
      <dgm:t>
        <a:bodyPr/>
        <a:lstStyle/>
        <a:p>
          <a:endParaRPr lang="cs-CZ"/>
        </a:p>
      </dgm:t>
    </dgm:pt>
    <dgm:pt modelId="{C1B95F16-416E-435E-8AB7-70783F240750}" type="parTrans" cxnId="{C699CCC6-E323-45A8-89CB-7A94CB96287B}">
      <dgm:prSet/>
      <dgm:spPr/>
      <dgm:t>
        <a:bodyPr/>
        <a:lstStyle/>
        <a:p>
          <a:endParaRPr lang="cs-CZ"/>
        </a:p>
      </dgm:t>
    </dgm:pt>
    <dgm:pt modelId="{4E772DC3-1D5F-455C-8D44-DF8EBE83F8F1}" type="sibTrans" cxnId="{C699CCC6-E323-45A8-89CB-7A94CB96287B}">
      <dgm:prSet/>
      <dgm:spPr/>
      <dgm:t>
        <a:bodyPr/>
        <a:lstStyle/>
        <a:p>
          <a:endParaRPr lang="cs-CZ"/>
        </a:p>
      </dgm:t>
    </dgm:pt>
    <dgm:pt modelId="{86C4B33A-6B26-46C1-9E50-D80DA778CBBE}">
      <dgm:prSet phldrT="[Text]"/>
      <dgm:spPr/>
      <dgm:t>
        <a:bodyPr/>
        <a:lstStyle/>
        <a:p>
          <a:r>
            <a:rPr lang="cs-CZ" dirty="0" smtClean="0"/>
            <a:t>Text</a:t>
          </a:r>
          <a:endParaRPr lang="cs-CZ" dirty="0"/>
        </a:p>
      </dgm:t>
    </dgm:pt>
    <dgm:pt modelId="{C8A823D3-D58A-48FB-9625-D3B25ADC391C}" type="parTrans" cxnId="{5EC41875-D0D1-4416-96A1-49A39BA75FDB}">
      <dgm:prSet/>
      <dgm:spPr/>
      <dgm:t>
        <a:bodyPr/>
        <a:lstStyle/>
        <a:p>
          <a:endParaRPr lang="cs-CZ"/>
        </a:p>
      </dgm:t>
    </dgm:pt>
    <dgm:pt modelId="{EB204966-CCE0-474F-81A2-64E3555E9285}" type="sibTrans" cxnId="{5EC41875-D0D1-4416-96A1-49A39BA75FDB}">
      <dgm:prSet/>
      <dgm:spPr/>
      <dgm:t>
        <a:bodyPr/>
        <a:lstStyle/>
        <a:p>
          <a:endParaRPr lang="cs-CZ"/>
        </a:p>
      </dgm:t>
    </dgm:pt>
    <dgm:pt modelId="{547CAE0B-B9A7-41B4-9B60-A989763FC2FF}">
      <dgm:prSet phldrT="[Text]"/>
      <dgm:spPr/>
      <dgm:t>
        <a:bodyPr/>
        <a:lstStyle/>
        <a:p>
          <a:r>
            <a:rPr lang="cs-CZ" dirty="0" smtClean="0"/>
            <a:t>Text</a:t>
          </a:r>
          <a:endParaRPr lang="cs-CZ" dirty="0"/>
        </a:p>
      </dgm:t>
    </dgm:pt>
    <dgm:pt modelId="{5CCFA699-4DEA-4449-AE74-B1C86397D77B}" type="parTrans" cxnId="{28DFDF8A-F8A7-458B-802A-A1979F21C6E0}">
      <dgm:prSet/>
      <dgm:spPr/>
      <dgm:t>
        <a:bodyPr/>
        <a:lstStyle/>
        <a:p>
          <a:endParaRPr lang="cs-CZ"/>
        </a:p>
      </dgm:t>
    </dgm:pt>
    <dgm:pt modelId="{C273D3AF-545B-4C7C-AC7E-341D84FE9F42}" type="sibTrans" cxnId="{28DFDF8A-F8A7-458B-802A-A1979F21C6E0}">
      <dgm:prSet/>
      <dgm:spPr/>
      <dgm:t>
        <a:bodyPr/>
        <a:lstStyle/>
        <a:p>
          <a:endParaRPr lang="cs-CZ"/>
        </a:p>
      </dgm:t>
    </dgm:pt>
    <dgm:pt modelId="{F3865132-D648-4C7F-8BF6-662AD8599CA6}">
      <dgm:prSet phldrT="[Text]" phldr="1"/>
      <dgm:spPr/>
      <dgm:t>
        <a:bodyPr/>
        <a:lstStyle/>
        <a:p>
          <a:endParaRPr lang="cs-CZ"/>
        </a:p>
      </dgm:t>
    </dgm:pt>
    <dgm:pt modelId="{2309CB0D-4157-47BC-81C3-F239D5603289}" type="parTrans" cxnId="{E638A7B7-137A-4F90-9B94-46376C6CE472}">
      <dgm:prSet/>
      <dgm:spPr/>
      <dgm:t>
        <a:bodyPr/>
        <a:lstStyle/>
        <a:p>
          <a:endParaRPr lang="cs-CZ"/>
        </a:p>
      </dgm:t>
    </dgm:pt>
    <dgm:pt modelId="{FD80BCDC-0CEC-4965-BC3D-608828BE1DE2}" type="sibTrans" cxnId="{E638A7B7-137A-4F90-9B94-46376C6CE472}">
      <dgm:prSet/>
      <dgm:spPr/>
      <dgm:t>
        <a:bodyPr/>
        <a:lstStyle/>
        <a:p>
          <a:endParaRPr lang="cs-CZ"/>
        </a:p>
      </dgm:t>
    </dgm:pt>
    <dgm:pt modelId="{8FDABB74-7FC2-4A03-A0B0-1D82565FB5CD}">
      <dgm:prSet phldrT="[Text]"/>
      <dgm:spPr/>
      <dgm:t>
        <a:bodyPr/>
        <a:lstStyle/>
        <a:p>
          <a:r>
            <a:rPr lang="cs-CZ" dirty="0" smtClean="0"/>
            <a:t>Text</a:t>
          </a:r>
          <a:endParaRPr lang="cs-CZ" dirty="0"/>
        </a:p>
      </dgm:t>
    </dgm:pt>
    <dgm:pt modelId="{8A3A3BB0-2AF4-4E47-9EA8-E00EF28E2EDA}" type="parTrans" cxnId="{A7D92E5D-C69B-4340-A590-0160D9DC5EB9}">
      <dgm:prSet/>
      <dgm:spPr/>
      <dgm:t>
        <a:bodyPr/>
        <a:lstStyle/>
        <a:p>
          <a:endParaRPr lang="cs-CZ"/>
        </a:p>
      </dgm:t>
    </dgm:pt>
    <dgm:pt modelId="{8F799AED-81D7-46D6-BBB1-3903FDBB1494}" type="sibTrans" cxnId="{A7D92E5D-C69B-4340-A590-0160D9DC5EB9}">
      <dgm:prSet/>
      <dgm:spPr/>
      <dgm:t>
        <a:bodyPr/>
        <a:lstStyle/>
        <a:p>
          <a:endParaRPr lang="cs-CZ"/>
        </a:p>
      </dgm:t>
    </dgm:pt>
    <dgm:pt modelId="{AAF056F1-A4D2-4227-A684-5418AE23B876}">
      <dgm:prSet phldrT="[Text]"/>
      <dgm:spPr/>
      <dgm:t>
        <a:bodyPr/>
        <a:lstStyle/>
        <a:p>
          <a:r>
            <a:rPr lang="cs-CZ" dirty="0" smtClean="0"/>
            <a:t>Text</a:t>
          </a:r>
          <a:endParaRPr lang="cs-CZ" dirty="0"/>
        </a:p>
      </dgm:t>
    </dgm:pt>
    <dgm:pt modelId="{E0C51DF9-160F-4058-95C5-4C631F6F54AC}" type="parTrans" cxnId="{DB6B0FD2-77F6-4680-806E-68B2BD0CC40D}">
      <dgm:prSet/>
      <dgm:spPr/>
      <dgm:t>
        <a:bodyPr/>
        <a:lstStyle/>
        <a:p>
          <a:endParaRPr lang="cs-CZ"/>
        </a:p>
      </dgm:t>
    </dgm:pt>
    <dgm:pt modelId="{BC0D1752-85CF-4426-945C-792C927E4395}" type="sibTrans" cxnId="{DB6B0FD2-77F6-4680-806E-68B2BD0CC40D}">
      <dgm:prSet/>
      <dgm:spPr/>
      <dgm:t>
        <a:bodyPr/>
        <a:lstStyle/>
        <a:p>
          <a:endParaRPr lang="cs-CZ"/>
        </a:p>
      </dgm:t>
    </dgm:pt>
    <dgm:pt modelId="{BBFD0DB7-AA3A-41D8-8092-2DDC6F09C878}">
      <dgm:prSet phldrT="[Text]" phldr="1"/>
      <dgm:spPr/>
      <dgm:t>
        <a:bodyPr/>
        <a:lstStyle/>
        <a:p>
          <a:endParaRPr lang="cs-CZ"/>
        </a:p>
      </dgm:t>
    </dgm:pt>
    <dgm:pt modelId="{48EF7736-6CAB-4820-B8C7-94AFFCD8B20A}" type="parTrans" cxnId="{8859BDEF-55FD-416D-ADD1-CAC203C75624}">
      <dgm:prSet/>
      <dgm:spPr/>
      <dgm:t>
        <a:bodyPr/>
        <a:lstStyle/>
        <a:p>
          <a:endParaRPr lang="cs-CZ"/>
        </a:p>
      </dgm:t>
    </dgm:pt>
    <dgm:pt modelId="{9AA35954-BF54-4E43-9A79-F35EEAC53B17}" type="sibTrans" cxnId="{8859BDEF-55FD-416D-ADD1-CAC203C75624}">
      <dgm:prSet/>
      <dgm:spPr/>
      <dgm:t>
        <a:bodyPr/>
        <a:lstStyle/>
        <a:p>
          <a:endParaRPr lang="cs-CZ"/>
        </a:p>
      </dgm:t>
    </dgm:pt>
    <dgm:pt modelId="{C0E64B1D-FC0A-41E5-A7A5-B9D3D5A854D1}">
      <dgm:prSet phldrT="[Text]"/>
      <dgm:spPr/>
      <dgm:t>
        <a:bodyPr/>
        <a:lstStyle/>
        <a:p>
          <a:r>
            <a:rPr lang="cs-CZ" dirty="0" smtClean="0"/>
            <a:t>Text</a:t>
          </a:r>
          <a:endParaRPr lang="cs-CZ" dirty="0"/>
        </a:p>
      </dgm:t>
    </dgm:pt>
    <dgm:pt modelId="{62EC2B78-814E-47AC-A8D8-1C68C7689DD4}" type="parTrans" cxnId="{DD2A69CF-4C31-43ED-B29F-046E63847E5A}">
      <dgm:prSet/>
      <dgm:spPr/>
      <dgm:t>
        <a:bodyPr/>
        <a:lstStyle/>
        <a:p>
          <a:endParaRPr lang="cs-CZ"/>
        </a:p>
      </dgm:t>
    </dgm:pt>
    <dgm:pt modelId="{4D10E841-BF24-43CC-915A-CDE80BB7962E}" type="sibTrans" cxnId="{DD2A69CF-4C31-43ED-B29F-046E63847E5A}">
      <dgm:prSet/>
      <dgm:spPr/>
      <dgm:t>
        <a:bodyPr/>
        <a:lstStyle/>
        <a:p>
          <a:endParaRPr lang="cs-CZ"/>
        </a:p>
      </dgm:t>
    </dgm:pt>
    <dgm:pt modelId="{2FCD47EC-0FD8-403D-8B07-8B677D14F70A}">
      <dgm:prSet phldrT="[Text]"/>
      <dgm:spPr/>
      <dgm:t>
        <a:bodyPr/>
        <a:lstStyle/>
        <a:p>
          <a:r>
            <a:rPr lang="cs-CZ" dirty="0" smtClean="0"/>
            <a:t>Text</a:t>
          </a:r>
          <a:endParaRPr lang="cs-CZ" dirty="0"/>
        </a:p>
      </dgm:t>
    </dgm:pt>
    <dgm:pt modelId="{569EEF75-4065-4C44-9605-8472E7718C0A}" type="parTrans" cxnId="{A4B734FF-B479-4B14-86D5-5FA284C29EAD}">
      <dgm:prSet/>
      <dgm:spPr/>
      <dgm:t>
        <a:bodyPr/>
        <a:lstStyle/>
        <a:p>
          <a:endParaRPr lang="cs-CZ"/>
        </a:p>
      </dgm:t>
    </dgm:pt>
    <dgm:pt modelId="{94CCB002-E0D3-4C08-9EA8-8B70B7EC081D}" type="sibTrans" cxnId="{A4B734FF-B479-4B14-86D5-5FA284C29EAD}">
      <dgm:prSet/>
      <dgm:spPr/>
      <dgm:t>
        <a:bodyPr/>
        <a:lstStyle/>
        <a:p>
          <a:endParaRPr lang="cs-CZ"/>
        </a:p>
      </dgm:t>
    </dgm:pt>
    <dgm:pt modelId="{AEAACFF5-694E-4B9E-AB47-E4C60BE17F01}" type="pres">
      <dgm:prSet presAssocID="{F4D7C071-209B-4461-82B8-D7A1D1C896D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8B214B65-966D-4961-9C0A-63312A3164E8}" type="pres">
      <dgm:prSet presAssocID="{CB406853-4CB4-4AE1-BA94-B708A07AAEE6}" presName="composite" presStyleCnt="0"/>
      <dgm:spPr/>
    </dgm:pt>
    <dgm:pt modelId="{E076D7F1-09B1-4D2B-8659-8D1C8F339E07}" type="pres">
      <dgm:prSet presAssocID="{CB406853-4CB4-4AE1-BA94-B708A07AAEE6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E751218-07CA-4076-949C-FCECAD736C6C}" type="pres">
      <dgm:prSet presAssocID="{CB406853-4CB4-4AE1-BA94-B708A07AAEE6}" presName="descendantText" presStyleLbl="alignAcc1" presStyleIdx="0" presStyleCnt="3" custLinFactNeighborX="-1833" custLinFactNeighborY="-24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3452D44-5105-48B7-9692-AB7ECEA43F5C}" type="pres">
      <dgm:prSet presAssocID="{4E772DC3-1D5F-455C-8D44-DF8EBE83F8F1}" presName="sp" presStyleCnt="0"/>
      <dgm:spPr/>
    </dgm:pt>
    <dgm:pt modelId="{C387A816-6D59-4E82-821C-0BF47F660808}" type="pres">
      <dgm:prSet presAssocID="{F3865132-D648-4C7F-8BF6-662AD8599CA6}" presName="composite" presStyleCnt="0"/>
      <dgm:spPr/>
    </dgm:pt>
    <dgm:pt modelId="{08651286-21E2-4A36-B0B5-7637276925C8}" type="pres">
      <dgm:prSet presAssocID="{F3865132-D648-4C7F-8BF6-662AD8599CA6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FCAB0D0-76C5-4672-8D51-19E28389594A}" type="pres">
      <dgm:prSet presAssocID="{F3865132-D648-4C7F-8BF6-662AD8599CA6}" presName="descendantText" presStyleLbl="alignAcc1" presStyleIdx="1" presStyleCnt="3" custLinFactNeighborX="-143" custLinFactNeighborY="2288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A5C32A7-6964-4F4A-A439-E93DC755D1D3}" type="pres">
      <dgm:prSet presAssocID="{FD80BCDC-0CEC-4965-BC3D-608828BE1DE2}" presName="sp" presStyleCnt="0"/>
      <dgm:spPr/>
    </dgm:pt>
    <dgm:pt modelId="{E182377C-B129-4AE0-845F-C2B3EE0D5A1E}" type="pres">
      <dgm:prSet presAssocID="{BBFD0DB7-AA3A-41D8-8092-2DDC6F09C878}" presName="composite" presStyleCnt="0"/>
      <dgm:spPr/>
    </dgm:pt>
    <dgm:pt modelId="{53111B04-1AF5-456D-8F42-15805F181920}" type="pres">
      <dgm:prSet presAssocID="{BBFD0DB7-AA3A-41D8-8092-2DDC6F09C878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343B6B6-B49A-4959-AACF-1AD5646AA238}" type="pres">
      <dgm:prSet presAssocID="{BBFD0DB7-AA3A-41D8-8092-2DDC6F09C878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5CC8C8BA-7E59-492A-99AA-9E3E3397F162}" type="presOf" srcId="{8FDABB74-7FC2-4A03-A0B0-1D82565FB5CD}" destId="{4FCAB0D0-76C5-4672-8D51-19E28389594A}" srcOrd="0" destOrd="0" presId="urn:microsoft.com/office/officeart/2005/8/layout/chevron2"/>
    <dgm:cxn modelId="{C699CCC6-E323-45A8-89CB-7A94CB96287B}" srcId="{F4D7C071-209B-4461-82B8-D7A1D1C896DE}" destId="{CB406853-4CB4-4AE1-BA94-B708A07AAEE6}" srcOrd="0" destOrd="0" parTransId="{C1B95F16-416E-435E-8AB7-70783F240750}" sibTransId="{4E772DC3-1D5F-455C-8D44-DF8EBE83F8F1}"/>
    <dgm:cxn modelId="{8859BDEF-55FD-416D-ADD1-CAC203C75624}" srcId="{F4D7C071-209B-4461-82B8-D7A1D1C896DE}" destId="{BBFD0DB7-AA3A-41D8-8092-2DDC6F09C878}" srcOrd="2" destOrd="0" parTransId="{48EF7736-6CAB-4820-B8C7-94AFFCD8B20A}" sibTransId="{9AA35954-BF54-4E43-9A79-F35EEAC53B17}"/>
    <dgm:cxn modelId="{DB6B0FD2-77F6-4680-806E-68B2BD0CC40D}" srcId="{F3865132-D648-4C7F-8BF6-662AD8599CA6}" destId="{AAF056F1-A4D2-4227-A684-5418AE23B876}" srcOrd="1" destOrd="0" parTransId="{E0C51DF9-160F-4058-95C5-4C631F6F54AC}" sibTransId="{BC0D1752-85CF-4426-945C-792C927E4395}"/>
    <dgm:cxn modelId="{1AB92269-4D00-4C0A-8261-6C550A27C1EF}" type="presOf" srcId="{86C4B33A-6B26-46C1-9E50-D80DA778CBBE}" destId="{6E751218-07CA-4076-949C-FCECAD736C6C}" srcOrd="0" destOrd="0" presId="urn:microsoft.com/office/officeart/2005/8/layout/chevron2"/>
    <dgm:cxn modelId="{4211B404-66C4-4973-B875-CD71C0F49CAF}" type="presOf" srcId="{C0E64B1D-FC0A-41E5-A7A5-B9D3D5A854D1}" destId="{6343B6B6-B49A-4959-AACF-1AD5646AA238}" srcOrd="0" destOrd="0" presId="urn:microsoft.com/office/officeart/2005/8/layout/chevron2"/>
    <dgm:cxn modelId="{A4B734FF-B479-4B14-86D5-5FA284C29EAD}" srcId="{BBFD0DB7-AA3A-41D8-8092-2DDC6F09C878}" destId="{2FCD47EC-0FD8-403D-8B07-8B677D14F70A}" srcOrd="1" destOrd="0" parTransId="{569EEF75-4065-4C44-9605-8472E7718C0A}" sibTransId="{94CCB002-E0D3-4C08-9EA8-8B70B7EC081D}"/>
    <dgm:cxn modelId="{28DFDF8A-F8A7-458B-802A-A1979F21C6E0}" srcId="{CB406853-4CB4-4AE1-BA94-B708A07AAEE6}" destId="{547CAE0B-B9A7-41B4-9B60-A989763FC2FF}" srcOrd="1" destOrd="0" parTransId="{5CCFA699-4DEA-4449-AE74-B1C86397D77B}" sibTransId="{C273D3AF-545B-4C7C-AC7E-341D84FE9F42}"/>
    <dgm:cxn modelId="{024CC2C7-082A-4BC8-9413-E1242394E925}" type="presOf" srcId="{F3865132-D648-4C7F-8BF6-662AD8599CA6}" destId="{08651286-21E2-4A36-B0B5-7637276925C8}" srcOrd="0" destOrd="0" presId="urn:microsoft.com/office/officeart/2005/8/layout/chevron2"/>
    <dgm:cxn modelId="{DD2A69CF-4C31-43ED-B29F-046E63847E5A}" srcId="{BBFD0DB7-AA3A-41D8-8092-2DDC6F09C878}" destId="{C0E64B1D-FC0A-41E5-A7A5-B9D3D5A854D1}" srcOrd="0" destOrd="0" parTransId="{62EC2B78-814E-47AC-A8D8-1C68C7689DD4}" sibTransId="{4D10E841-BF24-43CC-915A-CDE80BB7962E}"/>
    <dgm:cxn modelId="{5EC41875-D0D1-4416-96A1-49A39BA75FDB}" srcId="{CB406853-4CB4-4AE1-BA94-B708A07AAEE6}" destId="{86C4B33A-6B26-46C1-9E50-D80DA778CBBE}" srcOrd="0" destOrd="0" parTransId="{C8A823D3-D58A-48FB-9625-D3B25ADC391C}" sibTransId="{EB204966-CCE0-474F-81A2-64E3555E9285}"/>
    <dgm:cxn modelId="{137B9F34-4A24-4589-98F6-2DC1971D1132}" type="presOf" srcId="{AAF056F1-A4D2-4227-A684-5418AE23B876}" destId="{4FCAB0D0-76C5-4672-8D51-19E28389594A}" srcOrd="0" destOrd="1" presId="urn:microsoft.com/office/officeart/2005/8/layout/chevron2"/>
    <dgm:cxn modelId="{E638A7B7-137A-4F90-9B94-46376C6CE472}" srcId="{F4D7C071-209B-4461-82B8-D7A1D1C896DE}" destId="{F3865132-D648-4C7F-8BF6-662AD8599CA6}" srcOrd="1" destOrd="0" parTransId="{2309CB0D-4157-47BC-81C3-F239D5603289}" sibTransId="{FD80BCDC-0CEC-4965-BC3D-608828BE1DE2}"/>
    <dgm:cxn modelId="{8EB02A42-3226-49B4-B745-998B5DA60592}" type="presOf" srcId="{547CAE0B-B9A7-41B4-9B60-A989763FC2FF}" destId="{6E751218-07CA-4076-949C-FCECAD736C6C}" srcOrd="0" destOrd="1" presId="urn:microsoft.com/office/officeart/2005/8/layout/chevron2"/>
    <dgm:cxn modelId="{DA170183-FBD5-430D-A1CE-9B983FD20145}" type="presOf" srcId="{BBFD0DB7-AA3A-41D8-8092-2DDC6F09C878}" destId="{53111B04-1AF5-456D-8F42-15805F181920}" srcOrd="0" destOrd="0" presId="urn:microsoft.com/office/officeart/2005/8/layout/chevron2"/>
    <dgm:cxn modelId="{99A2A7FF-494F-4E92-9A2D-627D0F3E3533}" type="presOf" srcId="{CB406853-4CB4-4AE1-BA94-B708A07AAEE6}" destId="{E076D7F1-09B1-4D2B-8659-8D1C8F339E07}" srcOrd="0" destOrd="0" presId="urn:microsoft.com/office/officeart/2005/8/layout/chevron2"/>
    <dgm:cxn modelId="{99E2E92C-A4B2-4A41-BDDE-8A2655313DAF}" type="presOf" srcId="{F4D7C071-209B-4461-82B8-D7A1D1C896DE}" destId="{AEAACFF5-694E-4B9E-AB47-E4C60BE17F01}" srcOrd="0" destOrd="0" presId="urn:microsoft.com/office/officeart/2005/8/layout/chevron2"/>
    <dgm:cxn modelId="{F3391F8C-77B8-402A-8D14-1EE2BBC302C8}" type="presOf" srcId="{2FCD47EC-0FD8-403D-8B07-8B677D14F70A}" destId="{6343B6B6-B49A-4959-AACF-1AD5646AA238}" srcOrd="0" destOrd="1" presId="urn:microsoft.com/office/officeart/2005/8/layout/chevron2"/>
    <dgm:cxn modelId="{A7D92E5D-C69B-4340-A590-0160D9DC5EB9}" srcId="{F3865132-D648-4C7F-8BF6-662AD8599CA6}" destId="{8FDABB74-7FC2-4A03-A0B0-1D82565FB5CD}" srcOrd="0" destOrd="0" parTransId="{8A3A3BB0-2AF4-4E47-9EA8-E00EF28E2EDA}" sibTransId="{8F799AED-81D7-46D6-BBB1-3903FDBB1494}"/>
    <dgm:cxn modelId="{F22903BA-57E6-4672-87EB-63544424C5E2}" type="presParOf" srcId="{AEAACFF5-694E-4B9E-AB47-E4C60BE17F01}" destId="{8B214B65-966D-4961-9C0A-63312A3164E8}" srcOrd="0" destOrd="0" presId="urn:microsoft.com/office/officeart/2005/8/layout/chevron2"/>
    <dgm:cxn modelId="{57637069-D38A-4AB4-8CE4-C290B0064182}" type="presParOf" srcId="{8B214B65-966D-4961-9C0A-63312A3164E8}" destId="{E076D7F1-09B1-4D2B-8659-8D1C8F339E07}" srcOrd="0" destOrd="0" presId="urn:microsoft.com/office/officeart/2005/8/layout/chevron2"/>
    <dgm:cxn modelId="{7DCD3325-37EF-442B-B96B-5C73A9E25894}" type="presParOf" srcId="{8B214B65-966D-4961-9C0A-63312A3164E8}" destId="{6E751218-07CA-4076-949C-FCECAD736C6C}" srcOrd="1" destOrd="0" presId="urn:microsoft.com/office/officeart/2005/8/layout/chevron2"/>
    <dgm:cxn modelId="{3855855E-1250-41E0-B1DB-38B7E3E5831A}" type="presParOf" srcId="{AEAACFF5-694E-4B9E-AB47-E4C60BE17F01}" destId="{23452D44-5105-48B7-9692-AB7ECEA43F5C}" srcOrd="1" destOrd="0" presId="urn:microsoft.com/office/officeart/2005/8/layout/chevron2"/>
    <dgm:cxn modelId="{25F57B9A-C730-4FA2-95D2-63C37A2402CC}" type="presParOf" srcId="{AEAACFF5-694E-4B9E-AB47-E4C60BE17F01}" destId="{C387A816-6D59-4E82-821C-0BF47F660808}" srcOrd="2" destOrd="0" presId="urn:microsoft.com/office/officeart/2005/8/layout/chevron2"/>
    <dgm:cxn modelId="{1463C3D3-FF25-405F-AF9D-5395360AB5A5}" type="presParOf" srcId="{C387A816-6D59-4E82-821C-0BF47F660808}" destId="{08651286-21E2-4A36-B0B5-7637276925C8}" srcOrd="0" destOrd="0" presId="urn:microsoft.com/office/officeart/2005/8/layout/chevron2"/>
    <dgm:cxn modelId="{B3F1385A-471C-4CD1-B273-B80210CD2795}" type="presParOf" srcId="{C387A816-6D59-4E82-821C-0BF47F660808}" destId="{4FCAB0D0-76C5-4672-8D51-19E28389594A}" srcOrd="1" destOrd="0" presId="urn:microsoft.com/office/officeart/2005/8/layout/chevron2"/>
    <dgm:cxn modelId="{60EB40C0-4AAA-4F7D-96A1-18E89DCE11B7}" type="presParOf" srcId="{AEAACFF5-694E-4B9E-AB47-E4C60BE17F01}" destId="{2A5C32A7-6964-4F4A-A439-E93DC755D1D3}" srcOrd="3" destOrd="0" presId="urn:microsoft.com/office/officeart/2005/8/layout/chevron2"/>
    <dgm:cxn modelId="{15F4B737-4E60-44F3-8640-CF541AF301CB}" type="presParOf" srcId="{AEAACFF5-694E-4B9E-AB47-E4C60BE17F01}" destId="{E182377C-B129-4AE0-845F-C2B3EE0D5A1E}" srcOrd="4" destOrd="0" presId="urn:microsoft.com/office/officeart/2005/8/layout/chevron2"/>
    <dgm:cxn modelId="{97FB72FB-E90F-40D4-B902-75A7606D133D}" type="presParOf" srcId="{E182377C-B129-4AE0-845F-C2B3EE0D5A1E}" destId="{53111B04-1AF5-456D-8F42-15805F181920}" srcOrd="0" destOrd="0" presId="urn:microsoft.com/office/officeart/2005/8/layout/chevron2"/>
    <dgm:cxn modelId="{35BB87BD-716D-4F4A-B31F-1926D23A6AD4}" type="presParOf" srcId="{E182377C-B129-4AE0-845F-C2B3EE0D5A1E}" destId="{6343B6B6-B49A-4959-AACF-1AD5646AA23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F43A6C9-9AD7-449C-9223-146B93FB71B9}">
      <dsp:nvSpPr>
        <dsp:cNvPr id="0" name=""/>
        <dsp:cNvSpPr/>
      </dsp:nvSpPr>
      <dsp:spPr>
        <a:xfrm rot="16200000">
          <a:off x="-644301" y="644802"/>
          <a:ext cx="2592288" cy="1302683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0" rIns="179090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dirty="0" err="1" smtClean="0"/>
            <a:t>gdf</a:t>
          </a:r>
          <a:endParaRPr lang="cs-CZ" sz="28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cs-CZ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200" kern="1200" dirty="0" smtClean="0"/>
            <a:t>f</a:t>
          </a:r>
          <a:endParaRPr lang="cs-CZ" sz="2200" kern="1200" dirty="0"/>
        </a:p>
      </dsp:txBody>
      <dsp:txXfrm rot="16200000">
        <a:off x="-644301" y="644802"/>
        <a:ext cx="2592288" cy="1302683"/>
      </dsp:txXfrm>
    </dsp:sp>
    <dsp:sp modelId="{0C442769-E92F-49B7-B939-61B255C02DA8}">
      <dsp:nvSpPr>
        <dsp:cNvPr id="0" name=""/>
        <dsp:cNvSpPr/>
      </dsp:nvSpPr>
      <dsp:spPr>
        <a:xfrm rot="16200000">
          <a:off x="756083" y="644802"/>
          <a:ext cx="2592288" cy="1302683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0" rIns="179090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dirty="0" err="1" smtClean="0"/>
            <a:t>gh</a:t>
          </a:r>
          <a:endParaRPr lang="cs-CZ" sz="28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200" kern="1200" dirty="0" err="1" smtClean="0"/>
            <a:t>dh</a:t>
          </a:r>
          <a:endParaRPr lang="cs-CZ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200" kern="1200" dirty="0" smtClean="0"/>
            <a:t>s</a:t>
          </a:r>
          <a:endParaRPr lang="cs-CZ" sz="2200" kern="1200" dirty="0"/>
        </a:p>
      </dsp:txBody>
      <dsp:txXfrm rot="16200000">
        <a:off x="756083" y="644802"/>
        <a:ext cx="2592288" cy="1302683"/>
      </dsp:txXfrm>
    </dsp:sp>
    <dsp:sp modelId="{DF0DD9FE-E83B-45D9-99AB-678061CA4705}">
      <dsp:nvSpPr>
        <dsp:cNvPr id="0" name=""/>
        <dsp:cNvSpPr/>
      </dsp:nvSpPr>
      <dsp:spPr>
        <a:xfrm rot="16200000">
          <a:off x="2156469" y="644802"/>
          <a:ext cx="2592288" cy="1302683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0" rIns="179090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dirty="0" smtClean="0"/>
            <a:t>123</a:t>
          </a:r>
          <a:endParaRPr lang="cs-CZ" sz="28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200" kern="1200" dirty="0" smtClean="0"/>
            <a:t>4444</a:t>
          </a:r>
          <a:endParaRPr lang="cs-CZ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200" kern="1200" dirty="0" smtClean="0"/>
            <a:t>45</a:t>
          </a:r>
          <a:endParaRPr lang="cs-CZ" sz="2200" kern="1200" dirty="0"/>
        </a:p>
      </dsp:txBody>
      <dsp:txXfrm rot="16200000">
        <a:off x="2156469" y="644802"/>
        <a:ext cx="2592288" cy="130268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076D7F1-09B1-4D2B-8659-8D1C8F339E07}">
      <dsp:nvSpPr>
        <dsp:cNvPr id="0" name=""/>
        <dsp:cNvSpPr/>
      </dsp:nvSpPr>
      <dsp:spPr>
        <a:xfrm rot="5400000">
          <a:off x="-150906" y="152511"/>
          <a:ext cx="1006040" cy="70422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900" kern="1200"/>
        </a:p>
      </dsp:txBody>
      <dsp:txXfrm rot="5400000">
        <a:off x="-150906" y="152511"/>
        <a:ext cx="1006040" cy="704228"/>
      </dsp:txXfrm>
    </dsp:sp>
    <dsp:sp modelId="{6E751218-07CA-4076-949C-FCECAD736C6C}">
      <dsp:nvSpPr>
        <dsp:cNvPr id="0" name=""/>
        <dsp:cNvSpPr/>
      </dsp:nvSpPr>
      <dsp:spPr>
        <a:xfrm rot="5400000">
          <a:off x="1853030" y="-1204962"/>
          <a:ext cx="653926" cy="306385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800" kern="1200" dirty="0" smtClean="0"/>
            <a:t>Text</a:t>
          </a:r>
          <a:endParaRPr lang="cs-CZ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800" kern="1200" dirty="0" smtClean="0"/>
            <a:t>Text</a:t>
          </a:r>
          <a:endParaRPr lang="cs-CZ" sz="1800" kern="1200" dirty="0"/>
        </a:p>
      </dsp:txBody>
      <dsp:txXfrm rot="5400000">
        <a:off x="1853030" y="-1204962"/>
        <a:ext cx="653926" cy="3063851"/>
      </dsp:txXfrm>
    </dsp:sp>
    <dsp:sp modelId="{08651286-21E2-4A36-B0B5-7637276925C8}">
      <dsp:nvSpPr>
        <dsp:cNvPr id="0" name=""/>
        <dsp:cNvSpPr/>
      </dsp:nvSpPr>
      <dsp:spPr>
        <a:xfrm rot="5400000">
          <a:off x="-150906" y="951917"/>
          <a:ext cx="1006040" cy="70422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900" kern="1200"/>
        </a:p>
      </dsp:txBody>
      <dsp:txXfrm rot="5400000">
        <a:off x="-150906" y="951917"/>
        <a:ext cx="1006040" cy="704228"/>
      </dsp:txXfrm>
    </dsp:sp>
    <dsp:sp modelId="{4FCAB0D0-76C5-4672-8D51-19E28389594A}">
      <dsp:nvSpPr>
        <dsp:cNvPr id="0" name=""/>
        <dsp:cNvSpPr/>
      </dsp:nvSpPr>
      <dsp:spPr>
        <a:xfrm rot="5400000">
          <a:off x="1904809" y="-388989"/>
          <a:ext cx="653926" cy="306385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800" kern="1200" dirty="0" smtClean="0"/>
            <a:t>Text</a:t>
          </a:r>
          <a:endParaRPr lang="cs-CZ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800" kern="1200" dirty="0" smtClean="0"/>
            <a:t>Text</a:t>
          </a:r>
          <a:endParaRPr lang="cs-CZ" sz="1800" kern="1200" dirty="0"/>
        </a:p>
      </dsp:txBody>
      <dsp:txXfrm rot="5400000">
        <a:off x="1904809" y="-388989"/>
        <a:ext cx="653926" cy="3063851"/>
      </dsp:txXfrm>
    </dsp:sp>
    <dsp:sp modelId="{53111B04-1AF5-456D-8F42-15805F181920}">
      <dsp:nvSpPr>
        <dsp:cNvPr id="0" name=""/>
        <dsp:cNvSpPr/>
      </dsp:nvSpPr>
      <dsp:spPr>
        <a:xfrm rot="5400000">
          <a:off x="-150906" y="1751323"/>
          <a:ext cx="1006040" cy="70422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900" kern="1200"/>
        </a:p>
      </dsp:txBody>
      <dsp:txXfrm rot="5400000">
        <a:off x="-150906" y="1751323"/>
        <a:ext cx="1006040" cy="704228"/>
      </dsp:txXfrm>
    </dsp:sp>
    <dsp:sp modelId="{6343B6B6-B49A-4959-AACF-1AD5646AA238}">
      <dsp:nvSpPr>
        <dsp:cNvPr id="0" name=""/>
        <dsp:cNvSpPr/>
      </dsp:nvSpPr>
      <dsp:spPr>
        <a:xfrm rot="5400000">
          <a:off x="1909191" y="395454"/>
          <a:ext cx="653926" cy="306385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800" kern="1200" dirty="0" smtClean="0"/>
            <a:t>Text</a:t>
          </a:r>
          <a:endParaRPr lang="cs-CZ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800" kern="1200" dirty="0" smtClean="0"/>
            <a:t>Text</a:t>
          </a:r>
          <a:endParaRPr lang="cs-CZ" sz="1800" kern="1200" dirty="0"/>
        </a:p>
      </dsp:txBody>
      <dsp:txXfrm rot="5400000">
        <a:off x="1909191" y="395454"/>
        <a:ext cx="653926" cy="30638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2" name="Obdélník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Obdélník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Obdélník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Obdélník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Obdélník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56" name="Obdélník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Obdélník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Obdélník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Obdélník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Volný tvar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Volný tvar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Volný tvar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Volný tvar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Volný tvar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Volný tvar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Volný tvar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Volný tvar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Volný tvar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Volný tvar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Volný tvar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Volný tvar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Volný tvar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Volný tvar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Volný tvar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Obdélník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Obdélník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Obdélník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bdélník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6" name="Obdélník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Obdélník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Obdélník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Obdélník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Obdélník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Obdélník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Obdélník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Obdélník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Obdélník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Přímá spojovací čára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Skupina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Přímá spojovací čára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Přímá spojovací čára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Přímá spojovací čára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Nadpis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cs-CZ" smtClean="0"/>
              <a:t>Klepnutím na ikonu přidáte obrázek.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grpSp>
        <p:nvGrpSpPr>
          <p:cNvPr id="14" name="Skupina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Přímá spojovací čára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Přímá spojovací čára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Přímá spojovací čára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Skupina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Přímá spojovací čára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Přímá spojovací čára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Přímá spojovací čára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Obdélník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Obdélník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Obdélník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Obdélník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Clipart" TargetMode="External"/><Relationship Id="rId2" Type="http://schemas.openxmlformats.org/officeDocument/2006/relationships/hyperlink" Target="http://en.wikipedia.org/wiki/File:Cliparts_(examples).pn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cs.wikipedia.org/wiki/Graf_(teorie_graf%C5%AF)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Vkládání objektů v MS Word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0"/>
            <a:ext cx="4318368" cy="105273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WordArt</a:t>
            </a: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 rot="20611651">
            <a:off x="3017669" y="3388169"/>
            <a:ext cx="492460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cs-CZ" sz="54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WordArt</a:t>
            </a:r>
            <a:endParaRPr lang="cs-CZ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Obdélník 4"/>
          <p:cNvSpPr/>
          <p:nvPr/>
        </p:nvSpPr>
        <p:spPr>
          <a:xfrm rot="1150109">
            <a:off x="773132" y="4917246"/>
            <a:ext cx="48348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cs-CZ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wordart</a:t>
            </a:r>
            <a:endParaRPr lang="cs-CZ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1259632" y="1988840"/>
            <a:ext cx="28058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54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WordArt</a:t>
            </a:r>
            <a:endParaRPr lang="cs-CZ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 rot="19392155">
            <a:off x="6085652" y="4883984"/>
            <a:ext cx="27609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5400" b="1" cap="none" spc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WordArt</a:t>
            </a:r>
            <a:endParaRPr lang="cs-CZ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Obdélník 7"/>
          <p:cNvSpPr/>
          <p:nvPr/>
        </p:nvSpPr>
        <p:spPr>
          <a:xfrm rot="754413">
            <a:off x="4777942" y="965925"/>
            <a:ext cx="27609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WordArt</a:t>
            </a:r>
            <a:endParaRPr lang="cs-CZ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Vložení </a:t>
            </a:r>
            <a:r>
              <a:rPr lang="cs-CZ" dirty="0" err="1" smtClean="0"/>
              <a:t>WordArtu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b="1" dirty="0" smtClean="0"/>
              <a:t>Karta: </a:t>
            </a:r>
            <a:r>
              <a:rPr lang="cs-CZ" dirty="0" smtClean="0"/>
              <a:t>Vložení, </a:t>
            </a:r>
            <a:r>
              <a:rPr lang="cs-CZ" b="1" dirty="0" smtClean="0"/>
              <a:t>Skupina: </a:t>
            </a:r>
            <a:r>
              <a:rPr lang="cs-CZ" dirty="0" smtClean="0"/>
              <a:t>Text</a:t>
            </a:r>
          </a:p>
          <a:p>
            <a:endParaRPr lang="cs-CZ" dirty="0"/>
          </a:p>
        </p:txBody>
      </p:sp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492896"/>
            <a:ext cx="3733619" cy="29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4191" y="3501008"/>
            <a:ext cx="4663320" cy="3165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Vložení rovnice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b="1" dirty="0" smtClean="0"/>
              <a:t>Karta: </a:t>
            </a:r>
            <a:r>
              <a:rPr lang="cs-CZ" dirty="0" smtClean="0"/>
              <a:t>Vložení, </a:t>
            </a:r>
            <a:r>
              <a:rPr lang="cs-CZ" b="1" dirty="0" smtClean="0"/>
              <a:t>Skupina: </a:t>
            </a:r>
            <a:r>
              <a:rPr lang="cs-CZ" dirty="0" smtClean="0"/>
              <a:t>Symboly</a:t>
            </a:r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3212976"/>
            <a:ext cx="6910416" cy="2365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Vložení symbolu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b="1" dirty="0" smtClean="0"/>
              <a:t>Karta: </a:t>
            </a:r>
            <a:r>
              <a:rPr lang="cs-CZ" dirty="0" smtClean="0"/>
              <a:t>Vložení, </a:t>
            </a:r>
            <a:r>
              <a:rPr lang="cs-CZ" b="1" dirty="0" smtClean="0"/>
              <a:t>Skupina: </a:t>
            </a:r>
            <a:r>
              <a:rPr lang="cs-CZ" dirty="0" smtClean="0"/>
              <a:t>Symboly</a:t>
            </a:r>
          </a:p>
          <a:p>
            <a:endParaRPr lang="cs-CZ" dirty="0" smtClean="0"/>
          </a:p>
          <a:p>
            <a:pPr>
              <a:buNone/>
            </a:pPr>
            <a:endParaRPr lang="cs-CZ" dirty="0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492896"/>
            <a:ext cx="6048672" cy="41255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Zdroje (07.08.2012)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hlinkClick r:id="rId2"/>
              </a:rPr>
              <a:t>http://en.wikipedia.org/wiki/File:Cliparts_(examples).png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http://en.wikipedia.org/wiki/Clipart</a:t>
            </a:r>
            <a:endParaRPr lang="cs-CZ" dirty="0" smtClean="0"/>
          </a:p>
          <a:p>
            <a:r>
              <a:rPr lang="cs-CZ" dirty="0" smtClean="0">
                <a:hlinkClick r:id="rId4"/>
              </a:rPr>
              <a:t>http://cs.wikipedia.org/wiki/Graf_(teorie_graf%C5%AF</a:t>
            </a:r>
            <a:r>
              <a:rPr lang="cs-CZ" dirty="0" smtClean="0">
                <a:hlinkClick r:id="rId4"/>
              </a:rPr>
              <a:t>)</a:t>
            </a:r>
            <a:endParaRPr lang="cs-CZ" dirty="0" smtClean="0"/>
          </a:p>
          <a:p>
            <a:r>
              <a:rPr lang="cs-CZ" dirty="0" smtClean="0"/>
              <a:t>Zdroje obrázků: MS Office Klipart a </a:t>
            </a:r>
            <a:r>
              <a:rPr lang="cs-CZ" smtClean="0"/>
              <a:t>vlastní tvorba</a:t>
            </a: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Vložení obrázku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b="1" dirty="0" smtClean="0"/>
              <a:t>Karta: </a:t>
            </a:r>
            <a:r>
              <a:rPr lang="cs-CZ" dirty="0" smtClean="0"/>
              <a:t>Vložení, </a:t>
            </a:r>
            <a:r>
              <a:rPr lang="cs-CZ" b="1" dirty="0" smtClean="0"/>
              <a:t>Skupina: </a:t>
            </a:r>
            <a:r>
              <a:rPr lang="cs-CZ" dirty="0" smtClean="0"/>
              <a:t>Ilustrace</a:t>
            </a:r>
            <a:endParaRPr lang="cs-CZ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780928"/>
            <a:ext cx="4194423" cy="268124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4437112"/>
            <a:ext cx="4667250" cy="2190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Klipart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99592" y="1556792"/>
            <a:ext cx="7772400" cy="4572000"/>
          </a:xfrm>
        </p:spPr>
        <p:txBody>
          <a:bodyPr/>
          <a:lstStyle/>
          <a:p>
            <a:r>
              <a:rPr lang="cs-CZ" dirty="0" smtClean="0"/>
              <a:t>Grafické umění</a:t>
            </a:r>
            <a:endParaRPr lang="cs-CZ" dirty="0"/>
          </a:p>
        </p:txBody>
      </p:sp>
      <p:pic>
        <p:nvPicPr>
          <p:cNvPr id="3074" name="Picture 2" descr="Soubor:. Kliparty (příklady) 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276872"/>
            <a:ext cx="5760640" cy="43204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Vložení klipartu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b="1" dirty="0" smtClean="0"/>
              <a:t>Karta: </a:t>
            </a:r>
            <a:r>
              <a:rPr lang="cs-CZ" dirty="0" smtClean="0"/>
              <a:t>Vložení, </a:t>
            </a:r>
            <a:r>
              <a:rPr lang="cs-CZ" b="1" dirty="0" smtClean="0"/>
              <a:t>Skupina: </a:t>
            </a:r>
            <a:r>
              <a:rPr lang="cs-CZ" dirty="0" smtClean="0"/>
              <a:t>Ilustrace</a:t>
            </a:r>
          </a:p>
          <a:p>
            <a:endParaRPr lang="cs-CZ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4005064"/>
            <a:ext cx="4324350" cy="2324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304" y="1700808"/>
            <a:ext cx="1377246" cy="5013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Vložení tvaru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b="1" dirty="0" smtClean="0"/>
              <a:t>Karta: </a:t>
            </a:r>
            <a:r>
              <a:rPr lang="cs-CZ" dirty="0" smtClean="0"/>
              <a:t>Vložení, </a:t>
            </a:r>
            <a:r>
              <a:rPr lang="cs-CZ" b="1" dirty="0" smtClean="0"/>
              <a:t>Skupina: </a:t>
            </a:r>
            <a:r>
              <a:rPr lang="cs-CZ" dirty="0" smtClean="0"/>
              <a:t>Ilustrace</a:t>
            </a:r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3068960"/>
            <a:ext cx="6552728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Smartart</a:t>
            </a:r>
            <a:endParaRPr lang="cs-CZ" dirty="0"/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idx="1"/>
          </p:nvPr>
        </p:nvGraphicFramePr>
        <p:xfrm>
          <a:off x="1115616" y="1700808"/>
          <a:ext cx="4104456" cy="2592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Diagram 6"/>
          <p:cNvGraphicFramePr/>
          <p:nvPr/>
        </p:nvGraphicFramePr>
        <p:xfrm>
          <a:off x="5004048" y="4005064"/>
          <a:ext cx="3768080" cy="2608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Vložení </a:t>
            </a:r>
            <a:r>
              <a:rPr lang="cs-CZ" dirty="0" err="1" smtClean="0"/>
              <a:t>Smartartu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b="1" dirty="0" smtClean="0"/>
              <a:t>Karta: </a:t>
            </a:r>
            <a:r>
              <a:rPr lang="cs-CZ" dirty="0" smtClean="0"/>
              <a:t>Vložení, </a:t>
            </a:r>
            <a:r>
              <a:rPr lang="cs-CZ" b="1" dirty="0" smtClean="0"/>
              <a:t>Skupina: </a:t>
            </a:r>
            <a:r>
              <a:rPr lang="cs-CZ" dirty="0" smtClean="0"/>
              <a:t>Ilustrace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852936"/>
            <a:ext cx="6238875" cy="3228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Grafy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Slouží jako abstrakce mnoha různých problémů</a:t>
            </a:r>
          </a:p>
          <a:p>
            <a:endParaRPr lang="cs-CZ" dirty="0"/>
          </a:p>
        </p:txBody>
      </p:sp>
      <p:graphicFrame>
        <p:nvGraphicFramePr>
          <p:cNvPr id="4" name="Graf 3"/>
          <p:cNvGraphicFramePr/>
          <p:nvPr/>
        </p:nvGraphicFramePr>
        <p:xfrm>
          <a:off x="1907704" y="2924944"/>
          <a:ext cx="6120680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Vložení grafů</a:t>
            </a:r>
            <a:endParaRPr lang="cs-CZ" dirty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420888"/>
            <a:ext cx="4676775" cy="2819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3501008"/>
            <a:ext cx="4553441" cy="316726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Obdélník 5"/>
          <p:cNvSpPr/>
          <p:nvPr/>
        </p:nvSpPr>
        <p:spPr>
          <a:xfrm>
            <a:off x="1043608" y="1556792"/>
            <a:ext cx="75608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cs-CZ" sz="3000" b="1" dirty="0" smtClean="0"/>
              <a:t>Karta: </a:t>
            </a:r>
            <a:r>
              <a:rPr lang="cs-CZ" sz="3000" dirty="0" smtClean="0"/>
              <a:t>Vložení, </a:t>
            </a:r>
            <a:r>
              <a:rPr lang="cs-CZ" sz="3000" b="1" dirty="0" smtClean="0"/>
              <a:t>Skupina: </a:t>
            </a:r>
            <a:r>
              <a:rPr lang="cs-CZ" sz="3000" dirty="0" smtClean="0"/>
              <a:t>Ilustrace</a:t>
            </a:r>
          </a:p>
          <a:p>
            <a:endParaRPr lang="cs-CZ" sz="3000" dirty="0" smtClean="0"/>
          </a:p>
          <a:p>
            <a:endParaRPr lang="cs-CZ" sz="3000" dirty="0" smtClean="0"/>
          </a:p>
          <a:p>
            <a:endParaRPr lang="cs-CZ" sz="30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22</TotalTime>
  <Words>142</Words>
  <Application>Microsoft Office PowerPoint</Application>
  <PresentationFormat>Předvádění na obrazovce (4:3)</PresentationFormat>
  <Paragraphs>51</Paragraphs>
  <Slides>14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Metro</vt:lpstr>
      <vt:lpstr>Vkládání objektů v MS Word</vt:lpstr>
      <vt:lpstr>Vložení obrázku</vt:lpstr>
      <vt:lpstr>Klipart</vt:lpstr>
      <vt:lpstr>Vložení klipartu</vt:lpstr>
      <vt:lpstr>Vložení tvaru</vt:lpstr>
      <vt:lpstr>Smartart</vt:lpstr>
      <vt:lpstr>Vložení Smartartu</vt:lpstr>
      <vt:lpstr>Grafy</vt:lpstr>
      <vt:lpstr>Vložení grafů</vt:lpstr>
      <vt:lpstr>WordArt</vt:lpstr>
      <vt:lpstr>Vložení WordArtu</vt:lpstr>
      <vt:lpstr>Vložení rovnice</vt:lpstr>
      <vt:lpstr>Vložení symbolu</vt:lpstr>
      <vt:lpstr>Zdroje (07.08.2012)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Vkládání objektů v MS Word</dc:title>
  <cp:lastModifiedBy>Ondra</cp:lastModifiedBy>
  <cp:revision>10</cp:revision>
  <dcterms:modified xsi:type="dcterms:W3CDTF">2012-11-26T15:43:29Z</dcterms:modified>
</cp:coreProperties>
</file>